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6348A-EBE4-462A-8A2C-098D509D1A10}" type="datetimeFigureOut">
              <a:rPr lang="es-ES" smtClean="0"/>
              <a:t>27/10/2011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1C0D2-2AEF-416D-8DC3-92BB52CDF301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42910" y="1714488"/>
            <a:ext cx="7876708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Alternative</a:t>
            </a:r>
            <a:r>
              <a:rPr lang="es-ES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s-ES" sz="7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Energy</a:t>
            </a:r>
            <a:r>
              <a:rPr lang="es-ES" sz="7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s-ES" sz="7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5000" endA="300" endPos="45500" dir="5400000" sy="-100000" algn="bl" rotWithShape="0"/>
                </a:effectLst>
              </a:rPr>
              <a:t>Sources</a:t>
            </a:r>
            <a:endParaRPr lang="es-ES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2</cp:revision>
  <dcterms:created xsi:type="dcterms:W3CDTF">2011-10-28T00:53:49Z</dcterms:created>
  <dcterms:modified xsi:type="dcterms:W3CDTF">2011-10-28T01:06:57Z</dcterms:modified>
</cp:coreProperties>
</file>